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58" r:id="rId3"/>
  </p:sldIdLst>
  <p:sldSz cx="9144000" cy="6858000" type="screen4x3"/>
  <p:notesSz cx="6858000" cy="9144000"/>
  <p:custDataLst>
    <p:tags r:id="rId5"/>
  </p:custData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71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C7C3C6-C110-422E-B652-FE8B74A1BEC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3E73D3E-AF4D-4DAC-8896-71E2DAA427DD}">
      <dgm:prSet phldrT="[Texto]" custT="1"/>
      <dgm:spPr/>
      <dgm:t>
        <a:bodyPr/>
        <a:lstStyle/>
        <a:p>
          <a:r>
            <a:rPr lang="es-ES" sz="2800" b="1" dirty="0" smtClean="0"/>
            <a:t>Eje 2</a:t>
          </a:r>
          <a:endParaRPr lang="es-ES" sz="2800" b="1" dirty="0"/>
        </a:p>
      </dgm:t>
    </dgm:pt>
    <dgm:pt modelId="{DBB852DB-3926-4AAA-9768-F7D0B8961607}" type="parTrans" cxnId="{059E1E62-19F6-4FE9-A61C-1D3687B4B479}">
      <dgm:prSet/>
      <dgm:spPr/>
      <dgm:t>
        <a:bodyPr/>
        <a:lstStyle/>
        <a:p>
          <a:endParaRPr lang="es-ES"/>
        </a:p>
      </dgm:t>
    </dgm:pt>
    <dgm:pt modelId="{982253E3-E295-42D1-8175-AB5248FECFE2}" type="sibTrans" cxnId="{059E1E62-19F6-4FE9-A61C-1D3687B4B479}">
      <dgm:prSet/>
      <dgm:spPr/>
      <dgm:t>
        <a:bodyPr/>
        <a:lstStyle/>
        <a:p>
          <a:endParaRPr lang="es-ES"/>
        </a:p>
      </dgm:t>
    </dgm:pt>
    <dgm:pt modelId="{4D018CFC-3D03-43FB-BE33-1D32AFFA22EC}">
      <dgm:prSet phldrT="[Texto]" custT="1"/>
      <dgm:spPr/>
      <dgm:t>
        <a:bodyPr/>
        <a:lstStyle/>
        <a:p>
          <a:r>
            <a:rPr lang="es-ES" sz="2800" b="1" dirty="0" smtClean="0"/>
            <a:t>Tema prioritario 71 </a:t>
          </a:r>
          <a:endParaRPr lang="es-ES" sz="2800" b="1" dirty="0"/>
        </a:p>
      </dgm:t>
    </dgm:pt>
    <dgm:pt modelId="{351485FF-33E7-4647-8617-B195599B246F}" type="parTrans" cxnId="{D86B366C-8570-4253-A84B-6CF89802CD64}">
      <dgm:prSet/>
      <dgm:spPr/>
      <dgm:t>
        <a:bodyPr/>
        <a:lstStyle/>
        <a:p>
          <a:endParaRPr lang="es-ES"/>
        </a:p>
      </dgm:t>
    </dgm:pt>
    <dgm:pt modelId="{92680E81-7C03-42BF-9A4E-395B5DFB5B2A}" type="sibTrans" cxnId="{D86B366C-8570-4253-A84B-6CF89802CD64}">
      <dgm:prSet/>
      <dgm:spPr/>
      <dgm:t>
        <a:bodyPr/>
        <a:lstStyle/>
        <a:p>
          <a:endParaRPr lang="es-ES"/>
        </a:p>
      </dgm:t>
    </dgm:pt>
    <dgm:pt modelId="{79EFD573-D189-4CD9-A2D0-EBC1254D6EFD}">
      <dgm:prSet phldrT="[Texto]"/>
      <dgm:spPr/>
      <dgm:t>
        <a:bodyPr/>
        <a:lstStyle/>
        <a:p>
          <a:r>
            <a:rPr lang="es-ES" dirty="0" smtClean="0"/>
            <a:t>Fomentar la empleabilidad, la inclusión social y la igualdad entre hombres y mujeres</a:t>
          </a:r>
          <a:endParaRPr lang="es-ES" dirty="0"/>
        </a:p>
      </dgm:t>
    </dgm:pt>
    <dgm:pt modelId="{C6D0D668-24F0-4E0F-B6B5-95DBCDD9D1D4}" type="parTrans" cxnId="{838157E7-A0DF-4E18-ADF0-581E11F4E2D5}">
      <dgm:prSet/>
      <dgm:spPr/>
      <dgm:t>
        <a:bodyPr/>
        <a:lstStyle/>
        <a:p>
          <a:endParaRPr lang="es-ES"/>
        </a:p>
      </dgm:t>
    </dgm:pt>
    <dgm:pt modelId="{6FF19CEA-0DBA-41CD-8DD9-61C3B0C56BA7}" type="sibTrans" cxnId="{838157E7-A0DF-4E18-ADF0-581E11F4E2D5}">
      <dgm:prSet/>
      <dgm:spPr/>
      <dgm:t>
        <a:bodyPr/>
        <a:lstStyle/>
        <a:p>
          <a:endParaRPr lang="es-ES"/>
        </a:p>
      </dgm:t>
    </dgm:pt>
    <dgm:pt modelId="{85E4EE9A-EA3C-43E3-90F8-FD738A7F7D85}">
      <dgm:prSet phldrT="[Texto]"/>
      <dgm:spPr/>
      <dgm:t>
        <a:bodyPr/>
        <a:lstStyle/>
        <a:p>
          <a:r>
            <a:rPr lang="es-ES" smtClean="0"/>
            <a:t>Vías de integración y reintegración en el mundo laboral de las personas desfavorecidas; lucha contra la discriminación en el acceso al mercado laboral y en la evolución en él y fomento de la aceptación de la diversidad en el lugar de trabajo</a:t>
          </a:r>
          <a:endParaRPr lang="es-ES"/>
        </a:p>
      </dgm:t>
    </dgm:pt>
    <dgm:pt modelId="{02ADEDD8-74B6-48F3-A44B-22C8C7089267}" type="parTrans" cxnId="{83129A5E-AC4D-4BA0-A1DD-649D305B5488}">
      <dgm:prSet/>
      <dgm:spPr/>
      <dgm:t>
        <a:bodyPr/>
        <a:lstStyle/>
        <a:p>
          <a:endParaRPr lang="es-ES"/>
        </a:p>
      </dgm:t>
    </dgm:pt>
    <dgm:pt modelId="{4FCF5F2D-0BAE-4DD0-9464-7460D65FF151}" type="sibTrans" cxnId="{83129A5E-AC4D-4BA0-A1DD-649D305B5488}">
      <dgm:prSet/>
      <dgm:spPr/>
      <dgm:t>
        <a:bodyPr/>
        <a:lstStyle/>
        <a:p>
          <a:endParaRPr lang="es-ES"/>
        </a:p>
      </dgm:t>
    </dgm:pt>
    <dgm:pt modelId="{3B7052CE-B0C9-4F46-876A-C2C6D763DBC8}" type="pres">
      <dgm:prSet presAssocID="{5EC7C3C6-C110-422E-B652-FE8B74A1BEC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AE6D25B-9857-4183-8CC0-6412D37853C8}" type="pres">
      <dgm:prSet presAssocID="{B3E73D3E-AF4D-4DAC-8896-71E2DAA427DD}" presName="parentLin" presStyleCnt="0"/>
      <dgm:spPr/>
    </dgm:pt>
    <dgm:pt modelId="{E71F185B-BD1E-4511-96C6-D2958FE4631D}" type="pres">
      <dgm:prSet presAssocID="{B3E73D3E-AF4D-4DAC-8896-71E2DAA427DD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A1E02F49-00F6-405E-9B04-3CF99CFA2BE5}" type="pres">
      <dgm:prSet presAssocID="{B3E73D3E-AF4D-4DAC-8896-71E2DAA427D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3008909-212A-4EE7-A9E2-EF8EAF3D5028}" type="pres">
      <dgm:prSet presAssocID="{B3E73D3E-AF4D-4DAC-8896-71E2DAA427DD}" presName="negativeSpace" presStyleCnt="0"/>
      <dgm:spPr/>
    </dgm:pt>
    <dgm:pt modelId="{2E848691-D8CE-4CB5-BA55-D622B64955E6}" type="pres">
      <dgm:prSet presAssocID="{B3E73D3E-AF4D-4DAC-8896-71E2DAA427DD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092C27D-333B-499A-BDDF-3DF020BFCDE5}" type="pres">
      <dgm:prSet presAssocID="{982253E3-E295-42D1-8175-AB5248FECFE2}" presName="spaceBetweenRectangles" presStyleCnt="0"/>
      <dgm:spPr/>
    </dgm:pt>
    <dgm:pt modelId="{5AE9269E-B7B5-439F-AA8F-194AB83C4286}" type="pres">
      <dgm:prSet presAssocID="{4D018CFC-3D03-43FB-BE33-1D32AFFA22EC}" presName="parentLin" presStyleCnt="0"/>
      <dgm:spPr/>
    </dgm:pt>
    <dgm:pt modelId="{D98A5A86-8085-4618-828F-D0AE73AB82A9}" type="pres">
      <dgm:prSet presAssocID="{4D018CFC-3D03-43FB-BE33-1D32AFFA22EC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682F40A0-EB16-4679-BE57-EFEF7E378F3C}" type="pres">
      <dgm:prSet presAssocID="{4D018CFC-3D03-43FB-BE33-1D32AFFA22E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3919937-5973-4299-B26D-4E356AD14CAC}" type="pres">
      <dgm:prSet presAssocID="{4D018CFC-3D03-43FB-BE33-1D32AFFA22EC}" presName="negativeSpace" presStyleCnt="0"/>
      <dgm:spPr/>
    </dgm:pt>
    <dgm:pt modelId="{14F2BE7C-9BE4-4EC7-92ED-F9F5A38175A3}" type="pres">
      <dgm:prSet presAssocID="{4D018CFC-3D03-43FB-BE33-1D32AFFA22EC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04C274C-0BED-4056-8492-99CA1F4BD441}" type="presOf" srcId="{5EC7C3C6-C110-422E-B652-FE8B74A1BEC7}" destId="{3B7052CE-B0C9-4F46-876A-C2C6D763DBC8}" srcOrd="0" destOrd="0" presId="urn:microsoft.com/office/officeart/2005/8/layout/list1"/>
    <dgm:cxn modelId="{83129A5E-AC4D-4BA0-A1DD-649D305B5488}" srcId="{4D018CFC-3D03-43FB-BE33-1D32AFFA22EC}" destId="{85E4EE9A-EA3C-43E3-90F8-FD738A7F7D85}" srcOrd="0" destOrd="0" parTransId="{02ADEDD8-74B6-48F3-A44B-22C8C7089267}" sibTransId="{4FCF5F2D-0BAE-4DD0-9464-7460D65FF151}"/>
    <dgm:cxn modelId="{FF88F4C7-73E7-4270-9D6D-99E55674FCD6}" type="presOf" srcId="{B3E73D3E-AF4D-4DAC-8896-71E2DAA427DD}" destId="{A1E02F49-00F6-405E-9B04-3CF99CFA2BE5}" srcOrd="1" destOrd="0" presId="urn:microsoft.com/office/officeart/2005/8/layout/list1"/>
    <dgm:cxn modelId="{78653D92-41AB-4C9B-8253-D4BB4B5689A4}" type="presOf" srcId="{B3E73D3E-AF4D-4DAC-8896-71E2DAA427DD}" destId="{E71F185B-BD1E-4511-96C6-D2958FE4631D}" srcOrd="0" destOrd="0" presId="urn:microsoft.com/office/officeart/2005/8/layout/list1"/>
    <dgm:cxn modelId="{059E1E62-19F6-4FE9-A61C-1D3687B4B479}" srcId="{5EC7C3C6-C110-422E-B652-FE8B74A1BEC7}" destId="{B3E73D3E-AF4D-4DAC-8896-71E2DAA427DD}" srcOrd="0" destOrd="0" parTransId="{DBB852DB-3926-4AAA-9768-F7D0B8961607}" sibTransId="{982253E3-E295-42D1-8175-AB5248FECFE2}"/>
    <dgm:cxn modelId="{BCD5D64F-E1A7-4E06-863C-B20B941114DA}" type="presOf" srcId="{4D018CFC-3D03-43FB-BE33-1D32AFFA22EC}" destId="{D98A5A86-8085-4618-828F-D0AE73AB82A9}" srcOrd="0" destOrd="0" presId="urn:microsoft.com/office/officeart/2005/8/layout/list1"/>
    <dgm:cxn modelId="{D49F6686-2660-4C3E-A3BF-753CBB5EC65E}" type="presOf" srcId="{4D018CFC-3D03-43FB-BE33-1D32AFFA22EC}" destId="{682F40A0-EB16-4679-BE57-EFEF7E378F3C}" srcOrd="1" destOrd="0" presId="urn:microsoft.com/office/officeart/2005/8/layout/list1"/>
    <dgm:cxn modelId="{9AE02308-B217-423A-B3A6-F4CB5ED68303}" type="presOf" srcId="{79EFD573-D189-4CD9-A2D0-EBC1254D6EFD}" destId="{2E848691-D8CE-4CB5-BA55-D622B64955E6}" srcOrd="0" destOrd="0" presId="urn:microsoft.com/office/officeart/2005/8/layout/list1"/>
    <dgm:cxn modelId="{D86B366C-8570-4253-A84B-6CF89802CD64}" srcId="{5EC7C3C6-C110-422E-B652-FE8B74A1BEC7}" destId="{4D018CFC-3D03-43FB-BE33-1D32AFFA22EC}" srcOrd="1" destOrd="0" parTransId="{351485FF-33E7-4647-8617-B195599B246F}" sibTransId="{92680E81-7C03-42BF-9A4E-395B5DFB5B2A}"/>
    <dgm:cxn modelId="{838157E7-A0DF-4E18-ADF0-581E11F4E2D5}" srcId="{B3E73D3E-AF4D-4DAC-8896-71E2DAA427DD}" destId="{79EFD573-D189-4CD9-A2D0-EBC1254D6EFD}" srcOrd="0" destOrd="0" parTransId="{C6D0D668-24F0-4E0F-B6B5-95DBCDD9D1D4}" sibTransId="{6FF19CEA-0DBA-41CD-8DD9-61C3B0C56BA7}"/>
    <dgm:cxn modelId="{A1944DF6-8FB9-42CF-9A2C-82FC3D98DF6F}" type="presOf" srcId="{85E4EE9A-EA3C-43E3-90F8-FD738A7F7D85}" destId="{14F2BE7C-9BE4-4EC7-92ED-F9F5A38175A3}" srcOrd="0" destOrd="0" presId="urn:microsoft.com/office/officeart/2005/8/layout/list1"/>
    <dgm:cxn modelId="{E5375DEF-FC27-4B88-8023-F85B0649A5E3}" type="presParOf" srcId="{3B7052CE-B0C9-4F46-876A-C2C6D763DBC8}" destId="{6AE6D25B-9857-4183-8CC0-6412D37853C8}" srcOrd="0" destOrd="0" presId="urn:microsoft.com/office/officeart/2005/8/layout/list1"/>
    <dgm:cxn modelId="{4066E051-1E61-4CCE-BA65-503D24815D85}" type="presParOf" srcId="{6AE6D25B-9857-4183-8CC0-6412D37853C8}" destId="{E71F185B-BD1E-4511-96C6-D2958FE4631D}" srcOrd="0" destOrd="0" presId="urn:microsoft.com/office/officeart/2005/8/layout/list1"/>
    <dgm:cxn modelId="{BF94BF33-41B8-4E3B-AB73-6AD11F2AD38E}" type="presParOf" srcId="{6AE6D25B-9857-4183-8CC0-6412D37853C8}" destId="{A1E02F49-00F6-405E-9B04-3CF99CFA2BE5}" srcOrd="1" destOrd="0" presId="urn:microsoft.com/office/officeart/2005/8/layout/list1"/>
    <dgm:cxn modelId="{4C82363F-77C8-4EA9-9595-705753F05FD9}" type="presParOf" srcId="{3B7052CE-B0C9-4F46-876A-C2C6D763DBC8}" destId="{D3008909-212A-4EE7-A9E2-EF8EAF3D5028}" srcOrd="1" destOrd="0" presId="urn:microsoft.com/office/officeart/2005/8/layout/list1"/>
    <dgm:cxn modelId="{1740EEBE-489E-4128-88E8-44F006FFB914}" type="presParOf" srcId="{3B7052CE-B0C9-4F46-876A-C2C6D763DBC8}" destId="{2E848691-D8CE-4CB5-BA55-D622B64955E6}" srcOrd="2" destOrd="0" presId="urn:microsoft.com/office/officeart/2005/8/layout/list1"/>
    <dgm:cxn modelId="{E1704462-A0DB-49F0-99B6-F5122D2BA25F}" type="presParOf" srcId="{3B7052CE-B0C9-4F46-876A-C2C6D763DBC8}" destId="{A092C27D-333B-499A-BDDF-3DF020BFCDE5}" srcOrd="3" destOrd="0" presId="urn:microsoft.com/office/officeart/2005/8/layout/list1"/>
    <dgm:cxn modelId="{F73883C9-A4E6-43D8-A535-15354485CEFF}" type="presParOf" srcId="{3B7052CE-B0C9-4F46-876A-C2C6D763DBC8}" destId="{5AE9269E-B7B5-439F-AA8F-194AB83C4286}" srcOrd="4" destOrd="0" presId="urn:microsoft.com/office/officeart/2005/8/layout/list1"/>
    <dgm:cxn modelId="{41C88F26-EEE0-445B-95B4-8C6CB3650685}" type="presParOf" srcId="{5AE9269E-B7B5-439F-AA8F-194AB83C4286}" destId="{D98A5A86-8085-4618-828F-D0AE73AB82A9}" srcOrd="0" destOrd="0" presId="urn:microsoft.com/office/officeart/2005/8/layout/list1"/>
    <dgm:cxn modelId="{95644371-74B0-4C60-8CDF-C3532FE1F5DC}" type="presParOf" srcId="{5AE9269E-B7B5-439F-AA8F-194AB83C4286}" destId="{682F40A0-EB16-4679-BE57-EFEF7E378F3C}" srcOrd="1" destOrd="0" presId="urn:microsoft.com/office/officeart/2005/8/layout/list1"/>
    <dgm:cxn modelId="{8BAC0ABA-F9F5-4FE4-9520-2D6DEF02327F}" type="presParOf" srcId="{3B7052CE-B0C9-4F46-876A-C2C6D763DBC8}" destId="{C3919937-5973-4299-B26D-4E356AD14CAC}" srcOrd="5" destOrd="0" presId="urn:microsoft.com/office/officeart/2005/8/layout/list1"/>
    <dgm:cxn modelId="{EB9CCA83-160D-4E28-BA18-EBF877255B8C}" type="presParOf" srcId="{3B7052CE-B0C9-4F46-876A-C2C6D763DBC8}" destId="{14F2BE7C-9BE4-4EC7-92ED-F9F5A38175A3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66697B-77C7-4232-88CE-91F296DC72E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1822CDC-3CD8-4D42-8A83-C564B8DC68F7}">
      <dgm:prSet phldrT="[Texto]" custT="1"/>
      <dgm:spPr/>
      <dgm:t>
        <a:bodyPr/>
        <a:lstStyle/>
        <a:p>
          <a:r>
            <a:rPr lang="es-ES" sz="2200" b="1" dirty="0" smtClean="0"/>
            <a:t>Personas destinatarias</a:t>
          </a:r>
          <a:endParaRPr lang="es-ES" sz="2200" b="1" dirty="0"/>
        </a:p>
      </dgm:t>
    </dgm:pt>
    <dgm:pt modelId="{617522FE-49C1-45FF-818F-DBCF70931715}" type="parTrans" cxnId="{150BA870-9DDC-4F8A-9278-3D876D8A836A}">
      <dgm:prSet/>
      <dgm:spPr/>
      <dgm:t>
        <a:bodyPr/>
        <a:lstStyle/>
        <a:p>
          <a:endParaRPr lang="es-ES"/>
        </a:p>
      </dgm:t>
    </dgm:pt>
    <dgm:pt modelId="{48AB5608-4877-49EB-9E7E-DDEA2059D9EA}" type="sibTrans" cxnId="{150BA870-9DDC-4F8A-9278-3D876D8A836A}">
      <dgm:prSet/>
      <dgm:spPr/>
      <dgm:t>
        <a:bodyPr/>
        <a:lstStyle/>
        <a:p>
          <a:endParaRPr lang="es-ES"/>
        </a:p>
      </dgm:t>
    </dgm:pt>
    <dgm:pt modelId="{B7CCF0E4-2DFB-475D-B5EE-D8F85046017A}">
      <dgm:prSet custT="1"/>
      <dgm:spPr/>
      <dgm:t>
        <a:bodyPr/>
        <a:lstStyle/>
        <a:p>
          <a:r>
            <a:rPr lang="es-ES" sz="1800" dirty="0" smtClean="0"/>
            <a:t>16 a 21 (-&gt;25) años</a:t>
          </a:r>
          <a:endParaRPr lang="es-ES" sz="1800" dirty="0"/>
        </a:p>
      </dgm:t>
    </dgm:pt>
    <dgm:pt modelId="{43D66CD6-5B82-4689-B027-6AE31FFBF706}" type="parTrans" cxnId="{E2BB611B-245D-4A59-B02E-A2558125A2A4}">
      <dgm:prSet/>
      <dgm:spPr/>
      <dgm:t>
        <a:bodyPr/>
        <a:lstStyle/>
        <a:p>
          <a:endParaRPr lang="es-ES"/>
        </a:p>
      </dgm:t>
    </dgm:pt>
    <dgm:pt modelId="{AA9F46AB-CEAA-4208-B580-7EA7A168E997}" type="sibTrans" cxnId="{E2BB611B-245D-4A59-B02E-A2558125A2A4}">
      <dgm:prSet/>
      <dgm:spPr/>
      <dgm:t>
        <a:bodyPr/>
        <a:lstStyle/>
        <a:p>
          <a:endParaRPr lang="es-ES"/>
        </a:p>
      </dgm:t>
    </dgm:pt>
    <dgm:pt modelId="{8A90C49F-220F-439F-9BA4-8998E6415918}">
      <dgm:prSet custT="1"/>
      <dgm:spPr/>
      <dgm:t>
        <a:bodyPr/>
        <a:lstStyle/>
        <a:p>
          <a:r>
            <a:rPr lang="es-ES" sz="1800" dirty="0" smtClean="0"/>
            <a:t>Medidas de protección o reeducación</a:t>
          </a:r>
          <a:endParaRPr lang="es-ES" sz="1800" dirty="0"/>
        </a:p>
      </dgm:t>
    </dgm:pt>
    <dgm:pt modelId="{6644CE7B-75AB-4135-85D6-D6D46EC739D6}" type="parTrans" cxnId="{95BA692C-C98C-4065-873B-1047C8BC6B4C}">
      <dgm:prSet/>
      <dgm:spPr/>
      <dgm:t>
        <a:bodyPr/>
        <a:lstStyle/>
        <a:p>
          <a:endParaRPr lang="es-ES"/>
        </a:p>
      </dgm:t>
    </dgm:pt>
    <dgm:pt modelId="{61E7CC7B-8B1D-4999-B9E2-05643C6A16ED}" type="sibTrans" cxnId="{95BA692C-C98C-4065-873B-1047C8BC6B4C}">
      <dgm:prSet/>
      <dgm:spPr/>
      <dgm:t>
        <a:bodyPr/>
        <a:lstStyle/>
        <a:p>
          <a:endParaRPr lang="es-ES"/>
        </a:p>
      </dgm:t>
    </dgm:pt>
    <dgm:pt modelId="{470108B5-8862-4255-97C5-58D75A9A90C6}" type="pres">
      <dgm:prSet presAssocID="{4F66697B-77C7-4232-88CE-91F296DC72E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EB02A4D-CB36-402C-9E8B-3CAD5B5FA22B}" type="pres">
      <dgm:prSet presAssocID="{91822CDC-3CD8-4D42-8A83-C564B8DC68F7}" presName="parentLin" presStyleCnt="0"/>
      <dgm:spPr/>
    </dgm:pt>
    <dgm:pt modelId="{06FEDEC2-4BEF-4E7A-939F-949253554CCE}" type="pres">
      <dgm:prSet presAssocID="{91822CDC-3CD8-4D42-8A83-C564B8DC68F7}" presName="parentLeftMargin" presStyleLbl="node1" presStyleIdx="0" presStyleCnt="1"/>
      <dgm:spPr/>
      <dgm:t>
        <a:bodyPr/>
        <a:lstStyle/>
        <a:p>
          <a:endParaRPr lang="es-ES"/>
        </a:p>
      </dgm:t>
    </dgm:pt>
    <dgm:pt modelId="{02AFB278-6696-4046-9B1F-7A9FE70650FE}" type="pres">
      <dgm:prSet presAssocID="{91822CDC-3CD8-4D42-8A83-C564B8DC68F7}" presName="parentText" presStyleLbl="node1" presStyleIdx="0" presStyleCnt="1" custScaleX="11712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571BC16-8120-480B-B3A4-0DAAC776D32E}" type="pres">
      <dgm:prSet presAssocID="{91822CDC-3CD8-4D42-8A83-C564B8DC68F7}" presName="negativeSpace" presStyleCnt="0"/>
      <dgm:spPr/>
    </dgm:pt>
    <dgm:pt modelId="{019926F9-C41F-4F54-AB80-4726C91E7DA5}" type="pres">
      <dgm:prSet presAssocID="{91822CDC-3CD8-4D42-8A83-C564B8DC68F7}" presName="childText" presStyleLbl="conFgAcc1" presStyleIdx="0" presStyleCnt="1" custScaleX="9960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8019AB0-251A-4E7D-BBAE-6CB090BBBCC8}" type="presOf" srcId="{4F66697B-77C7-4232-88CE-91F296DC72EC}" destId="{470108B5-8862-4255-97C5-58D75A9A90C6}" srcOrd="0" destOrd="0" presId="urn:microsoft.com/office/officeart/2005/8/layout/list1"/>
    <dgm:cxn modelId="{E2BB611B-245D-4A59-B02E-A2558125A2A4}" srcId="{91822CDC-3CD8-4D42-8A83-C564B8DC68F7}" destId="{B7CCF0E4-2DFB-475D-B5EE-D8F85046017A}" srcOrd="0" destOrd="0" parTransId="{43D66CD6-5B82-4689-B027-6AE31FFBF706}" sibTransId="{AA9F46AB-CEAA-4208-B580-7EA7A168E997}"/>
    <dgm:cxn modelId="{547AEFF4-53DD-4BC3-9D70-E1883EE6E4E4}" type="presOf" srcId="{91822CDC-3CD8-4D42-8A83-C564B8DC68F7}" destId="{06FEDEC2-4BEF-4E7A-939F-949253554CCE}" srcOrd="0" destOrd="0" presId="urn:microsoft.com/office/officeart/2005/8/layout/list1"/>
    <dgm:cxn modelId="{8B365BFF-9D6F-4314-ADE8-7B17E260CDE5}" type="presOf" srcId="{8A90C49F-220F-439F-9BA4-8998E6415918}" destId="{019926F9-C41F-4F54-AB80-4726C91E7DA5}" srcOrd="0" destOrd="1" presId="urn:microsoft.com/office/officeart/2005/8/layout/list1"/>
    <dgm:cxn modelId="{95BA692C-C98C-4065-873B-1047C8BC6B4C}" srcId="{91822CDC-3CD8-4D42-8A83-C564B8DC68F7}" destId="{8A90C49F-220F-439F-9BA4-8998E6415918}" srcOrd="1" destOrd="0" parTransId="{6644CE7B-75AB-4135-85D6-D6D46EC739D6}" sibTransId="{61E7CC7B-8B1D-4999-B9E2-05643C6A16ED}"/>
    <dgm:cxn modelId="{08F51F43-7F3A-4FE7-A675-8E2DA604DD2D}" type="presOf" srcId="{91822CDC-3CD8-4D42-8A83-C564B8DC68F7}" destId="{02AFB278-6696-4046-9B1F-7A9FE70650FE}" srcOrd="1" destOrd="0" presId="urn:microsoft.com/office/officeart/2005/8/layout/list1"/>
    <dgm:cxn modelId="{337416D9-85C0-4D9C-9356-4128C2892CDA}" type="presOf" srcId="{B7CCF0E4-2DFB-475D-B5EE-D8F85046017A}" destId="{019926F9-C41F-4F54-AB80-4726C91E7DA5}" srcOrd="0" destOrd="0" presId="urn:microsoft.com/office/officeart/2005/8/layout/list1"/>
    <dgm:cxn modelId="{150BA870-9DDC-4F8A-9278-3D876D8A836A}" srcId="{4F66697B-77C7-4232-88CE-91F296DC72EC}" destId="{91822CDC-3CD8-4D42-8A83-C564B8DC68F7}" srcOrd="0" destOrd="0" parTransId="{617522FE-49C1-45FF-818F-DBCF70931715}" sibTransId="{48AB5608-4877-49EB-9E7E-DDEA2059D9EA}"/>
    <dgm:cxn modelId="{BB240C5C-05C4-4A73-8E63-AFE7B59218C6}" type="presParOf" srcId="{470108B5-8862-4255-97C5-58D75A9A90C6}" destId="{4EB02A4D-CB36-402C-9E8B-3CAD5B5FA22B}" srcOrd="0" destOrd="0" presId="urn:microsoft.com/office/officeart/2005/8/layout/list1"/>
    <dgm:cxn modelId="{DE0F2F2F-1F1E-4DF7-A5BA-12E72B5C1BE7}" type="presParOf" srcId="{4EB02A4D-CB36-402C-9E8B-3CAD5B5FA22B}" destId="{06FEDEC2-4BEF-4E7A-939F-949253554CCE}" srcOrd="0" destOrd="0" presId="urn:microsoft.com/office/officeart/2005/8/layout/list1"/>
    <dgm:cxn modelId="{3C395097-0140-4161-88BB-85E17E2A80DE}" type="presParOf" srcId="{4EB02A4D-CB36-402C-9E8B-3CAD5B5FA22B}" destId="{02AFB278-6696-4046-9B1F-7A9FE70650FE}" srcOrd="1" destOrd="0" presId="urn:microsoft.com/office/officeart/2005/8/layout/list1"/>
    <dgm:cxn modelId="{7140A156-953A-4993-AB65-C09C48043E19}" type="presParOf" srcId="{470108B5-8862-4255-97C5-58D75A9A90C6}" destId="{3571BC16-8120-480B-B3A4-0DAAC776D32E}" srcOrd="1" destOrd="0" presId="urn:microsoft.com/office/officeart/2005/8/layout/list1"/>
    <dgm:cxn modelId="{AEEDC856-D19D-464A-AEC4-8AA5B9BC3547}" type="presParOf" srcId="{470108B5-8862-4255-97C5-58D75A9A90C6}" destId="{019926F9-C41F-4F54-AB80-4726C91E7DA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66697B-77C7-4232-88CE-91F296DC72E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1C2AC22-625F-4863-AEEB-5ABCA54BED89}">
      <dgm:prSet phldrT="[Texto]" custT="1"/>
      <dgm:spPr/>
      <dgm:t>
        <a:bodyPr/>
        <a:lstStyle/>
        <a:p>
          <a:r>
            <a:rPr lang="es-ES" sz="2200" b="1" dirty="0" smtClean="0"/>
            <a:t>Líneas de trabajo</a:t>
          </a:r>
          <a:endParaRPr lang="es-ES" sz="2200" b="1" dirty="0"/>
        </a:p>
      </dgm:t>
    </dgm:pt>
    <dgm:pt modelId="{1F16A1A5-C2F9-4073-A5DA-26E9FAC6CBAB}" type="parTrans" cxnId="{D22E11AE-3B98-42D3-B470-84E3A11E0C23}">
      <dgm:prSet/>
      <dgm:spPr/>
      <dgm:t>
        <a:bodyPr/>
        <a:lstStyle/>
        <a:p>
          <a:endParaRPr lang="es-ES"/>
        </a:p>
      </dgm:t>
    </dgm:pt>
    <dgm:pt modelId="{B0E853FD-20C6-4785-A886-CDCFA60C8D90}" type="sibTrans" cxnId="{D22E11AE-3B98-42D3-B470-84E3A11E0C23}">
      <dgm:prSet/>
      <dgm:spPr/>
      <dgm:t>
        <a:bodyPr/>
        <a:lstStyle/>
        <a:p>
          <a:endParaRPr lang="es-ES"/>
        </a:p>
      </dgm:t>
    </dgm:pt>
    <dgm:pt modelId="{C32F433A-BD77-4A22-B6AE-81ECD91A74E5}">
      <dgm:prSet custT="1"/>
      <dgm:spPr/>
      <dgm:t>
        <a:bodyPr/>
        <a:lstStyle/>
        <a:p>
          <a:r>
            <a:rPr lang="es-ES" sz="1800" dirty="0" smtClean="0"/>
            <a:t>Habilidades personales</a:t>
          </a:r>
          <a:endParaRPr lang="es-ES" sz="1800" dirty="0"/>
        </a:p>
      </dgm:t>
    </dgm:pt>
    <dgm:pt modelId="{038A41EB-8215-409A-9B78-C83A86B6B235}" type="parTrans" cxnId="{A9A66BC3-1E1D-4E63-AA07-9EFD080994DF}">
      <dgm:prSet/>
      <dgm:spPr/>
      <dgm:t>
        <a:bodyPr/>
        <a:lstStyle/>
        <a:p>
          <a:endParaRPr lang="es-ES"/>
        </a:p>
      </dgm:t>
    </dgm:pt>
    <dgm:pt modelId="{4DE30E7F-944F-4365-B320-4073596663EF}" type="sibTrans" cxnId="{A9A66BC3-1E1D-4E63-AA07-9EFD080994DF}">
      <dgm:prSet/>
      <dgm:spPr/>
      <dgm:t>
        <a:bodyPr/>
        <a:lstStyle/>
        <a:p>
          <a:endParaRPr lang="es-ES"/>
        </a:p>
      </dgm:t>
    </dgm:pt>
    <dgm:pt modelId="{E7119857-9A5C-496D-B03D-6C7289B47C97}">
      <dgm:prSet custT="1"/>
      <dgm:spPr/>
      <dgm:t>
        <a:bodyPr/>
        <a:lstStyle/>
        <a:p>
          <a:r>
            <a:rPr lang="es-ES" sz="1800" dirty="0" smtClean="0"/>
            <a:t>Integración comunitaria</a:t>
          </a:r>
          <a:endParaRPr lang="es-ES" sz="1800" dirty="0"/>
        </a:p>
      </dgm:t>
    </dgm:pt>
    <dgm:pt modelId="{2995DA5D-9A12-49A9-A60B-6FEFDA8F6DAA}" type="parTrans" cxnId="{63F17CAD-5614-4B5E-86D8-DA3B181CCE84}">
      <dgm:prSet/>
      <dgm:spPr/>
      <dgm:t>
        <a:bodyPr/>
        <a:lstStyle/>
        <a:p>
          <a:endParaRPr lang="es-ES"/>
        </a:p>
      </dgm:t>
    </dgm:pt>
    <dgm:pt modelId="{F15D97DF-0441-4F04-917D-4C1B7A5EC919}" type="sibTrans" cxnId="{63F17CAD-5614-4B5E-86D8-DA3B181CCE84}">
      <dgm:prSet/>
      <dgm:spPr/>
      <dgm:t>
        <a:bodyPr/>
        <a:lstStyle/>
        <a:p>
          <a:endParaRPr lang="es-ES"/>
        </a:p>
      </dgm:t>
    </dgm:pt>
    <dgm:pt modelId="{4532B5B3-B12F-4DBC-AA53-5478B6506025}">
      <dgm:prSet custT="1"/>
      <dgm:spPr/>
      <dgm:t>
        <a:bodyPr/>
        <a:lstStyle/>
        <a:p>
          <a:r>
            <a:rPr lang="es-ES" sz="1800" dirty="0" smtClean="0"/>
            <a:t>Empleabilidad</a:t>
          </a:r>
          <a:endParaRPr lang="es-ES" sz="1800" dirty="0"/>
        </a:p>
      </dgm:t>
    </dgm:pt>
    <dgm:pt modelId="{89E7951E-28B1-4119-9170-FAF8ECF724F0}" type="parTrans" cxnId="{210E874C-4011-4AA9-996A-CA969A09181B}">
      <dgm:prSet/>
      <dgm:spPr/>
      <dgm:t>
        <a:bodyPr/>
        <a:lstStyle/>
        <a:p>
          <a:endParaRPr lang="es-ES"/>
        </a:p>
      </dgm:t>
    </dgm:pt>
    <dgm:pt modelId="{381A6C93-633C-4FB6-8FD6-0B9674590B69}" type="sibTrans" cxnId="{210E874C-4011-4AA9-996A-CA969A09181B}">
      <dgm:prSet/>
      <dgm:spPr/>
      <dgm:t>
        <a:bodyPr/>
        <a:lstStyle/>
        <a:p>
          <a:endParaRPr lang="es-ES"/>
        </a:p>
      </dgm:t>
    </dgm:pt>
    <dgm:pt modelId="{CCFC0380-ADD5-43BE-8A4D-C2B75723F766}">
      <dgm:prSet custT="1"/>
      <dgm:spPr/>
      <dgm:t>
        <a:bodyPr/>
        <a:lstStyle/>
        <a:p>
          <a:r>
            <a:rPr lang="es-ES" sz="1800" dirty="0" smtClean="0"/>
            <a:t> </a:t>
          </a:r>
          <a:r>
            <a:rPr lang="es-ES" sz="2200" b="1" dirty="0" smtClean="0"/>
            <a:t>Recursos</a:t>
          </a:r>
          <a:endParaRPr lang="es-ES" sz="2200" b="1" dirty="0"/>
        </a:p>
      </dgm:t>
    </dgm:pt>
    <dgm:pt modelId="{14BEA4AF-C139-4AD1-868E-96147015371C}" type="parTrans" cxnId="{9C9719A6-6AB8-4E4B-9325-02A4625D4EF1}">
      <dgm:prSet/>
      <dgm:spPr/>
      <dgm:t>
        <a:bodyPr/>
        <a:lstStyle/>
        <a:p>
          <a:endParaRPr lang="es-ES"/>
        </a:p>
      </dgm:t>
    </dgm:pt>
    <dgm:pt modelId="{8AFD48D0-3E85-4809-91C9-BF3FA43B2FD9}" type="sibTrans" cxnId="{9C9719A6-6AB8-4E4B-9325-02A4625D4EF1}">
      <dgm:prSet/>
      <dgm:spPr/>
      <dgm:t>
        <a:bodyPr/>
        <a:lstStyle/>
        <a:p>
          <a:endParaRPr lang="es-ES"/>
        </a:p>
      </dgm:t>
    </dgm:pt>
    <dgm:pt modelId="{28308D7C-5828-42D1-B91E-334AC5C85A34}">
      <dgm:prSet custT="1"/>
      <dgm:spPr/>
      <dgm:t>
        <a:bodyPr/>
        <a:lstStyle/>
        <a:p>
          <a:r>
            <a:rPr lang="es-ES" sz="1800" dirty="0" smtClean="0"/>
            <a:t>31 profesionales (técnicos/as inserción + educadores) + 47 voluntarios/as</a:t>
          </a:r>
          <a:endParaRPr lang="es-ES" sz="1800" dirty="0"/>
        </a:p>
      </dgm:t>
    </dgm:pt>
    <dgm:pt modelId="{5174932A-A4DD-4637-BB28-636573E17C1B}" type="parTrans" cxnId="{3F9F4AA4-E1A0-4E1D-8F86-165C3F3D738F}">
      <dgm:prSet/>
      <dgm:spPr/>
      <dgm:t>
        <a:bodyPr/>
        <a:lstStyle/>
        <a:p>
          <a:endParaRPr lang="es-ES"/>
        </a:p>
      </dgm:t>
    </dgm:pt>
    <dgm:pt modelId="{6E58F7A7-27AF-43D3-80A9-8A1B5DC6C3B6}" type="sibTrans" cxnId="{3F9F4AA4-E1A0-4E1D-8F86-165C3F3D738F}">
      <dgm:prSet/>
      <dgm:spPr/>
      <dgm:t>
        <a:bodyPr/>
        <a:lstStyle/>
        <a:p>
          <a:endParaRPr lang="es-ES"/>
        </a:p>
      </dgm:t>
    </dgm:pt>
    <dgm:pt modelId="{D3C914E9-6B78-4062-B303-C85D5309B6A0}">
      <dgm:prSet custT="1"/>
      <dgm:spPr/>
      <dgm:t>
        <a:bodyPr/>
        <a:lstStyle/>
        <a:p>
          <a:r>
            <a:rPr lang="es-ES" sz="1800" dirty="0" smtClean="0"/>
            <a:t>9 viviendas tuteladas/asistidas </a:t>
          </a:r>
          <a:endParaRPr lang="es-ES" sz="1800" dirty="0"/>
        </a:p>
      </dgm:t>
    </dgm:pt>
    <dgm:pt modelId="{51DC0A07-F85F-4BFF-9487-D746012A105C}" type="parTrans" cxnId="{D8BAAFE4-BB9B-40CC-A8D3-529FED7FACD3}">
      <dgm:prSet/>
      <dgm:spPr/>
      <dgm:t>
        <a:bodyPr/>
        <a:lstStyle/>
        <a:p>
          <a:endParaRPr lang="es-ES"/>
        </a:p>
      </dgm:t>
    </dgm:pt>
    <dgm:pt modelId="{DF2BB06D-502C-4B2D-94F4-F596062C9321}" type="sibTrans" cxnId="{D8BAAFE4-BB9B-40CC-A8D3-529FED7FACD3}">
      <dgm:prSet/>
      <dgm:spPr/>
      <dgm:t>
        <a:bodyPr/>
        <a:lstStyle/>
        <a:p>
          <a:endParaRPr lang="es-ES"/>
        </a:p>
      </dgm:t>
    </dgm:pt>
    <dgm:pt modelId="{19271466-F950-447E-AB1A-0F82CABFC96A}">
      <dgm:prSet custT="1"/>
      <dgm:spPr/>
      <dgm:t>
        <a:bodyPr/>
        <a:lstStyle/>
        <a:p>
          <a:r>
            <a:rPr lang="es-ES" sz="1800" dirty="0" smtClean="0"/>
            <a:t>Ayudas económicas</a:t>
          </a:r>
          <a:endParaRPr lang="es-ES" sz="1800" dirty="0"/>
        </a:p>
      </dgm:t>
    </dgm:pt>
    <dgm:pt modelId="{85694EF9-748F-48F1-A9D9-02E9051AE48C}" type="parTrans" cxnId="{C087F5E9-1E12-48E8-AE10-F0417F5D7D1D}">
      <dgm:prSet/>
      <dgm:spPr/>
      <dgm:t>
        <a:bodyPr/>
        <a:lstStyle/>
        <a:p>
          <a:endParaRPr lang="es-ES"/>
        </a:p>
      </dgm:t>
    </dgm:pt>
    <dgm:pt modelId="{FCD60B19-FEF4-4595-B3E3-1A10A73C4ACB}" type="sibTrans" cxnId="{C087F5E9-1E12-48E8-AE10-F0417F5D7D1D}">
      <dgm:prSet/>
      <dgm:spPr/>
      <dgm:t>
        <a:bodyPr/>
        <a:lstStyle/>
        <a:p>
          <a:endParaRPr lang="es-ES"/>
        </a:p>
      </dgm:t>
    </dgm:pt>
    <dgm:pt modelId="{16F1EEB0-8DAA-4CFB-8119-BD14944CB2FC}">
      <dgm:prSet custT="1"/>
      <dgm:spPr/>
      <dgm:t>
        <a:bodyPr/>
        <a:lstStyle/>
        <a:p>
          <a:r>
            <a:rPr lang="es-ES" sz="2200" b="1" dirty="0" smtClean="0"/>
            <a:t>Acciones innovadoras</a:t>
          </a:r>
          <a:endParaRPr lang="es-ES" sz="2200" b="1" dirty="0"/>
        </a:p>
      </dgm:t>
    </dgm:pt>
    <dgm:pt modelId="{4872670E-9293-4624-98A2-21EF57A75F6C}" type="parTrans" cxnId="{42FC429D-0856-449C-9EE4-9D908D4258D3}">
      <dgm:prSet/>
      <dgm:spPr/>
      <dgm:t>
        <a:bodyPr/>
        <a:lstStyle/>
        <a:p>
          <a:endParaRPr lang="es-ES"/>
        </a:p>
      </dgm:t>
    </dgm:pt>
    <dgm:pt modelId="{225D343F-E066-4E70-84E8-B801E843FD64}" type="sibTrans" cxnId="{42FC429D-0856-449C-9EE4-9D908D4258D3}">
      <dgm:prSet/>
      <dgm:spPr/>
      <dgm:t>
        <a:bodyPr/>
        <a:lstStyle/>
        <a:p>
          <a:endParaRPr lang="es-ES"/>
        </a:p>
      </dgm:t>
    </dgm:pt>
    <dgm:pt modelId="{5CCFF3F5-4ED9-4D71-AD42-04430F1263C9}">
      <dgm:prSet custT="1"/>
      <dgm:spPr/>
      <dgm:t>
        <a:bodyPr/>
        <a:lstStyle/>
        <a:p>
          <a:r>
            <a:rPr lang="es-ES" sz="1800" dirty="0" err="1" smtClean="0"/>
            <a:t>Mentoring</a:t>
          </a:r>
          <a:endParaRPr lang="es-ES" sz="1800" dirty="0"/>
        </a:p>
      </dgm:t>
    </dgm:pt>
    <dgm:pt modelId="{EA155CB5-F956-42C8-A578-BB6346486A9E}" type="parTrans" cxnId="{7A527881-D999-41E3-A068-1C022F51BBF5}">
      <dgm:prSet/>
      <dgm:spPr/>
      <dgm:t>
        <a:bodyPr/>
        <a:lstStyle/>
        <a:p>
          <a:endParaRPr lang="es-ES"/>
        </a:p>
      </dgm:t>
    </dgm:pt>
    <dgm:pt modelId="{15C36B66-A489-42D5-B27B-D81907A3B492}" type="sibTrans" cxnId="{7A527881-D999-41E3-A068-1C022F51BBF5}">
      <dgm:prSet/>
      <dgm:spPr/>
      <dgm:t>
        <a:bodyPr/>
        <a:lstStyle/>
        <a:p>
          <a:endParaRPr lang="es-ES"/>
        </a:p>
      </dgm:t>
    </dgm:pt>
    <dgm:pt modelId="{D4C89EDB-E138-4AB0-8BEC-87255A9BC196}">
      <dgm:prSet custT="1"/>
      <dgm:spPr/>
      <dgm:t>
        <a:bodyPr/>
        <a:lstStyle/>
        <a:p>
          <a:r>
            <a:rPr lang="es-ES" sz="1800" dirty="0" smtClean="0"/>
            <a:t>Referentes</a:t>
          </a:r>
          <a:endParaRPr lang="es-ES" sz="1800" dirty="0"/>
        </a:p>
      </dgm:t>
    </dgm:pt>
    <dgm:pt modelId="{C1799108-68AD-4C21-904E-527303EFAD75}" type="parTrans" cxnId="{FFAD666D-6629-4B82-B152-20FE90AFD783}">
      <dgm:prSet/>
      <dgm:spPr/>
      <dgm:t>
        <a:bodyPr/>
        <a:lstStyle/>
        <a:p>
          <a:endParaRPr lang="es-ES"/>
        </a:p>
      </dgm:t>
    </dgm:pt>
    <dgm:pt modelId="{FC3A47AA-78B2-479E-AD52-A1C2458235DB}" type="sibTrans" cxnId="{FFAD666D-6629-4B82-B152-20FE90AFD783}">
      <dgm:prSet/>
      <dgm:spPr/>
      <dgm:t>
        <a:bodyPr/>
        <a:lstStyle/>
        <a:p>
          <a:endParaRPr lang="es-ES"/>
        </a:p>
      </dgm:t>
    </dgm:pt>
    <dgm:pt modelId="{398646B2-0DF3-408F-9B3A-8BA869031643}">
      <dgm:prSet custT="1"/>
      <dgm:spPr/>
      <dgm:t>
        <a:bodyPr/>
        <a:lstStyle/>
        <a:p>
          <a:r>
            <a:rPr lang="es-ES" sz="1800" dirty="0" smtClean="0"/>
            <a:t>Artesa</a:t>
          </a:r>
          <a:endParaRPr lang="es-ES" sz="1800" dirty="0"/>
        </a:p>
      </dgm:t>
    </dgm:pt>
    <dgm:pt modelId="{D57FDB04-A3A5-4C61-BF14-3D3B16CBCF4D}" type="parTrans" cxnId="{7BE3D5BE-29DC-4394-88DF-75EBDF202BD1}">
      <dgm:prSet/>
      <dgm:spPr/>
      <dgm:t>
        <a:bodyPr/>
        <a:lstStyle/>
        <a:p>
          <a:endParaRPr lang="es-ES"/>
        </a:p>
      </dgm:t>
    </dgm:pt>
    <dgm:pt modelId="{21C84DA5-547A-4D43-98B9-361B800C3A76}" type="sibTrans" cxnId="{7BE3D5BE-29DC-4394-88DF-75EBDF202BD1}">
      <dgm:prSet/>
      <dgm:spPr/>
      <dgm:t>
        <a:bodyPr/>
        <a:lstStyle/>
        <a:p>
          <a:endParaRPr lang="es-ES"/>
        </a:p>
      </dgm:t>
    </dgm:pt>
    <dgm:pt modelId="{378E2E56-81AE-400F-A76C-EF193C53088E}">
      <dgm:prSet custT="1"/>
      <dgm:spPr/>
      <dgm:t>
        <a:bodyPr/>
        <a:lstStyle/>
        <a:p>
          <a:r>
            <a:rPr lang="es-ES" sz="1800" dirty="0" smtClean="0"/>
            <a:t>Presupuesto: + 1.500.000 €/año</a:t>
          </a:r>
          <a:endParaRPr lang="es-ES" sz="1800" dirty="0"/>
        </a:p>
      </dgm:t>
    </dgm:pt>
    <dgm:pt modelId="{C77633E8-C9FF-45AA-99D0-CD4E86C65753}" type="parTrans" cxnId="{EC12083A-6901-47F4-8860-1746204BF2D0}">
      <dgm:prSet/>
      <dgm:spPr/>
      <dgm:t>
        <a:bodyPr/>
        <a:lstStyle/>
        <a:p>
          <a:endParaRPr lang="es-ES"/>
        </a:p>
      </dgm:t>
    </dgm:pt>
    <dgm:pt modelId="{D648B013-8B09-4BF9-B952-445F446D7B34}" type="sibTrans" cxnId="{EC12083A-6901-47F4-8860-1746204BF2D0}">
      <dgm:prSet/>
      <dgm:spPr/>
      <dgm:t>
        <a:bodyPr/>
        <a:lstStyle/>
        <a:p>
          <a:endParaRPr lang="es-ES"/>
        </a:p>
      </dgm:t>
    </dgm:pt>
    <dgm:pt modelId="{470108B5-8862-4255-97C5-58D75A9A90C6}" type="pres">
      <dgm:prSet presAssocID="{4F66697B-77C7-4232-88CE-91F296DC72E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7EF459B-0C49-4523-95B4-D3E6B40D90D3}" type="pres">
      <dgm:prSet presAssocID="{51C2AC22-625F-4863-AEEB-5ABCA54BED89}" presName="parentLin" presStyleCnt="0"/>
      <dgm:spPr/>
    </dgm:pt>
    <dgm:pt modelId="{BC3B3445-EF2A-4B70-9D94-C9082B6A3918}" type="pres">
      <dgm:prSet presAssocID="{51C2AC22-625F-4863-AEEB-5ABCA54BED89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CAD7E336-1EF1-42BB-8BAC-F8A3E4C01C59}" type="pres">
      <dgm:prSet presAssocID="{51C2AC22-625F-4863-AEEB-5ABCA54BED89}" presName="parentText" presStyleLbl="node1" presStyleIdx="0" presStyleCnt="3" custScaleY="107604" custLinFactNeighborY="1062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292BD4C-CEBD-46C3-998C-B74545861469}" type="pres">
      <dgm:prSet presAssocID="{51C2AC22-625F-4863-AEEB-5ABCA54BED89}" presName="negativeSpace" presStyleCnt="0"/>
      <dgm:spPr/>
    </dgm:pt>
    <dgm:pt modelId="{500C2841-0EE5-4FF6-9C6B-034A3F09419F}" type="pres">
      <dgm:prSet presAssocID="{51C2AC22-625F-4863-AEEB-5ABCA54BED89}" presName="childText" presStyleLbl="conFgAcc1" presStyleIdx="0" presStyleCnt="3" custScaleY="9759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152D2E6-072B-488F-945F-ECE19047B8F4}" type="pres">
      <dgm:prSet presAssocID="{B0E853FD-20C6-4785-A886-CDCFA60C8D90}" presName="spaceBetweenRectangles" presStyleCnt="0"/>
      <dgm:spPr/>
    </dgm:pt>
    <dgm:pt modelId="{3A5AE884-E4BD-4950-8CF0-2BCB2053E8DB}" type="pres">
      <dgm:prSet presAssocID="{CCFC0380-ADD5-43BE-8A4D-C2B75723F766}" presName="parentLin" presStyleCnt="0"/>
      <dgm:spPr/>
    </dgm:pt>
    <dgm:pt modelId="{800750F6-0221-4990-B3CC-E7F5D4A05B69}" type="pres">
      <dgm:prSet presAssocID="{CCFC0380-ADD5-43BE-8A4D-C2B75723F766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8738FB88-5319-4F73-AD36-AB394577559F}" type="pres">
      <dgm:prSet presAssocID="{CCFC0380-ADD5-43BE-8A4D-C2B75723F76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17B1AB0-1B69-4CAE-A03A-4BFEC6B2E920}" type="pres">
      <dgm:prSet presAssocID="{CCFC0380-ADD5-43BE-8A4D-C2B75723F766}" presName="negativeSpace" presStyleCnt="0"/>
      <dgm:spPr/>
    </dgm:pt>
    <dgm:pt modelId="{3F27133E-8372-4AD9-B10F-8E147893B4D6}" type="pres">
      <dgm:prSet presAssocID="{CCFC0380-ADD5-43BE-8A4D-C2B75723F766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C47EC1C-BC42-48A5-95A5-28FEA31F379E}" type="pres">
      <dgm:prSet presAssocID="{8AFD48D0-3E85-4809-91C9-BF3FA43B2FD9}" presName="spaceBetweenRectangles" presStyleCnt="0"/>
      <dgm:spPr/>
    </dgm:pt>
    <dgm:pt modelId="{4881B7C5-08CA-49F2-AB39-A3ACAF055AF8}" type="pres">
      <dgm:prSet presAssocID="{16F1EEB0-8DAA-4CFB-8119-BD14944CB2FC}" presName="parentLin" presStyleCnt="0"/>
      <dgm:spPr/>
    </dgm:pt>
    <dgm:pt modelId="{3556AECE-6687-4063-9B4D-E5A8D057C6BE}" type="pres">
      <dgm:prSet presAssocID="{16F1EEB0-8DAA-4CFB-8119-BD14944CB2FC}" presName="parentLeftMargin" presStyleLbl="node1" presStyleIdx="1" presStyleCnt="3"/>
      <dgm:spPr/>
      <dgm:t>
        <a:bodyPr/>
        <a:lstStyle/>
        <a:p>
          <a:endParaRPr lang="es-ES"/>
        </a:p>
      </dgm:t>
    </dgm:pt>
    <dgm:pt modelId="{E2667FF3-6749-4B8F-A316-17DD1E8A66C5}" type="pres">
      <dgm:prSet presAssocID="{16F1EEB0-8DAA-4CFB-8119-BD14944CB2F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19B7B5E-D953-41AD-905C-92C3EE7C099C}" type="pres">
      <dgm:prSet presAssocID="{16F1EEB0-8DAA-4CFB-8119-BD14944CB2FC}" presName="negativeSpace" presStyleCnt="0"/>
      <dgm:spPr/>
    </dgm:pt>
    <dgm:pt modelId="{81D281D8-9587-4BB6-B450-694588F0AC8B}" type="pres">
      <dgm:prSet presAssocID="{16F1EEB0-8DAA-4CFB-8119-BD14944CB2FC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2D3EFE4-F0E9-4D46-BF54-2B58344D26AF}" type="presOf" srcId="{C32F433A-BD77-4A22-B6AE-81ECD91A74E5}" destId="{500C2841-0EE5-4FF6-9C6B-034A3F09419F}" srcOrd="0" destOrd="0" presId="urn:microsoft.com/office/officeart/2005/8/layout/list1"/>
    <dgm:cxn modelId="{65B37A06-CB91-497F-BE55-6E69BD74A5C9}" type="presOf" srcId="{28308D7C-5828-42D1-B91E-334AC5C85A34}" destId="{3F27133E-8372-4AD9-B10F-8E147893B4D6}" srcOrd="0" destOrd="0" presId="urn:microsoft.com/office/officeart/2005/8/layout/list1"/>
    <dgm:cxn modelId="{1875CA12-865F-4DA0-A98C-9AC2BF033544}" type="presOf" srcId="{398646B2-0DF3-408F-9B3A-8BA869031643}" destId="{81D281D8-9587-4BB6-B450-694588F0AC8B}" srcOrd="0" destOrd="2" presId="urn:microsoft.com/office/officeart/2005/8/layout/list1"/>
    <dgm:cxn modelId="{8D3284D0-F304-4451-AA59-96AA8360EA22}" type="presOf" srcId="{CCFC0380-ADD5-43BE-8A4D-C2B75723F766}" destId="{8738FB88-5319-4F73-AD36-AB394577559F}" srcOrd="1" destOrd="0" presId="urn:microsoft.com/office/officeart/2005/8/layout/list1"/>
    <dgm:cxn modelId="{EC12083A-6901-47F4-8860-1746204BF2D0}" srcId="{CCFC0380-ADD5-43BE-8A4D-C2B75723F766}" destId="{378E2E56-81AE-400F-A76C-EF193C53088E}" srcOrd="3" destOrd="0" parTransId="{C77633E8-C9FF-45AA-99D0-CD4E86C65753}" sibTransId="{D648B013-8B09-4BF9-B952-445F446D7B34}"/>
    <dgm:cxn modelId="{C087F5E9-1E12-48E8-AE10-F0417F5D7D1D}" srcId="{CCFC0380-ADD5-43BE-8A4D-C2B75723F766}" destId="{19271466-F950-447E-AB1A-0F82CABFC96A}" srcOrd="2" destOrd="0" parTransId="{85694EF9-748F-48F1-A9D9-02E9051AE48C}" sibTransId="{FCD60B19-FEF4-4595-B3E3-1A10A73C4ACB}"/>
    <dgm:cxn modelId="{A64DAE46-48AD-4A74-B93D-B96963047013}" type="presOf" srcId="{19271466-F950-447E-AB1A-0F82CABFC96A}" destId="{3F27133E-8372-4AD9-B10F-8E147893B4D6}" srcOrd="0" destOrd="2" presId="urn:microsoft.com/office/officeart/2005/8/layout/list1"/>
    <dgm:cxn modelId="{D22E11AE-3B98-42D3-B470-84E3A11E0C23}" srcId="{4F66697B-77C7-4232-88CE-91F296DC72EC}" destId="{51C2AC22-625F-4863-AEEB-5ABCA54BED89}" srcOrd="0" destOrd="0" parTransId="{1F16A1A5-C2F9-4073-A5DA-26E9FAC6CBAB}" sibTransId="{B0E853FD-20C6-4785-A886-CDCFA60C8D90}"/>
    <dgm:cxn modelId="{ADBA4324-7914-4946-B563-4FAF3B58CC3C}" type="presOf" srcId="{378E2E56-81AE-400F-A76C-EF193C53088E}" destId="{3F27133E-8372-4AD9-B10F-8E147893B4D6}" srcOrd="0" destOrd="3" presId="urn:microsoft.com/office/officeart/2005/8/layout/list1"/>
    <dgm:cxn modelId="{F83AC0D2-8548-4DFF-A3A5-EC0F701ECD88}" type="presOf" srcId="{51C2AC22-625F-4863-AEEB-5ABCA54BED89}" destId="{CAD7E336-1EF1-42BB-8BAC-F8A3E4C01C59}" srcOrd="1" destOrd="0" presId="urn:microsoft.com/office/officeart/2005/8/layout/list1"/>
    <dgm:cxn modelId="{96C22E78-EFF9-4CBC-9BFC-C0B3422C5AB8}" type="presOf" srcId="{D4C89EDB-E138-4AB0-8BEC-87255A9BC196}" destId="{81D281D8-9587-4BB6-B450-694588F0AC8B}" srcOrd="0" destOrd="1" presId="urn:microsoft.com/office/officeart/2005/8/layout/list1"/>
    <dgm:cxn modelId="{9C9719A6-6AB8-4E4B-9325-02A4625D4EF1}" srcId="{4F66697B-77C7-4232-88CE-91F296DC72EC}" destId="{CCFC0380-ADD5-43BE-8A4D-C2B75723F766}" srcOrd="1" destOrd="0" parTransId="{14BEA4AF-C139-4AD1-868E-96147015371C}" sibTransId="{8AFD48D0-3E85-4809-91C9-BF3FA43B2FD9}"/>
    <dgm:cxn modelId="{3F9F4AA4-E1A0-4E1D-8F86-165C3F3D738F}" srcId="{CCFC0380-ADD5-43BE-8A4D-C2B75723F766}" destId="{28308D7C-5828-42D1-B91E-334AC5C85A34}" srcOrd="0" destOrd="0" parTransId="{5174932A-A4DD-4637-BB28-636573E17C1B}" sibTransId="{6E58F7A7-27AF-43D3-80A9-8A1B5DC6C3B6}"/>
    <dgm:cxn modelId="{43695532-3B56-4390-9834-C8D4CC328BB1}" type="presOf" srcId="{4F66697B-77C7-4232-88CE-91F296DC72EC}" destId="{470108B5-8862-4255-97C5-58D75A9A90C6}" srcOrd="0" destOrd="0" presId="urn:microsoft.com/office/officeart/2005/8/layout/list1"/>
    <dgm:cxn modelId="{210E874C-4011-4AA9-996A-CA969A09181B}" srcId="{51C2AC22-625F-4863-AEEB-5ABCA54BED89}" destId="{4532B5B3-B12F-4DBC-AA53-5478B6506025}" srcOrd="2" destOrd="0" parTransId="{89E7951E-28B1-4119-9170-FAF8ECF724F0}" sibTransId="{381A6C93-633C-4FB6-8FD6-0B9674590B69}"/>
    <dgm:cxn modelId="{9F3DA164-A4FE-4337-9F1E-742B5B77EE85}" type="presOf" srcId="{D3C914E9-6B78-4062-B303-C85D5309B6A0}" destId="{3F27133E-8372-4AD9-B10F-8E147893B4D6}" srcOrd="0" destOrd="1" presId="urn:microsoft.com/office/officeart/2005/8/layout/list1"/>
    <dgm:cxn modelId="{DFD4775A-A907-4FE5-948E-4087D2A817C7}" type="presOf" srcId="{E7119857-9A5C-496D-B03D-6C7289B47C97}" destId="{500C2841-0EE5-4FF6-9C6B-034A3F09419F}" srcOrd="0" destOrd="1" presId="urn:microsoft.com/office/officeart/2005/8/layout/list1"/>
    <dgm:cxn modelId="{D8BAAFE4-BB9B-40CC-A8D3-529FED7FACD3}" srcId="{CCFC0380-ADD5-43BE-8A4D-C2B75723F766}" destId="{D3C914E9-6B78-4062-B303-C85D5309B6A0}" srcOrd="1" destOrd="0" parTransId="{51DC0A07-F85F-4BFF-9487-D746012A105C}" sibTransId="{DF2BB06D-502C-4B2D-94F4-F596062C9321}"/>
    <dgm:cxn modelId="{C9A4F357-0BEC-42E0-901B-1468BA5AA593}" type="presOf" srcId="{16F1EEB0-8DAA-4CFB-8119-BD14944CB2FC}" destId="{E2667FF3-6749-4B8F-A316-17DD1E8A66C5}" srcOrd="1" destOrd="0" presId="urn:microsoft.com/office/officeart/2005/8/layout/list1"/>
    <dgm:cxn modelId="{346821C0-2229-4669-8F67-6B8E8D3050DE}" type="presOf" srcId="{5CCFF3F5-4ED9-4D71-AD42-04430F1263C9}" destId="{81D281D8-9587-4BB6-B450-694588F0AC8B}" srcOrd="0" destOrd="0" presId="urn:microsoft.com/office/officeart/2005/8/layout/list1"/>
    <dgm:cxn modelId="{63F17CAD-5614-4B5E-86D8-DA3B181CCE84}" srcId="{51C2AC22-625F-4863-AEEB-5ABCA54BED89}" destId="{E7119857-9A5C-496D-B03D-6C7289B47C97}" srcOrd="1" destOrd="0" parTransId="{2995DA5D-9A12-49A9-A60B-6FEFDA8F6DAA}" sibTransId="{F15D97DF-0441-4F04-917D-4C1B7A5EC919}"/>
    <dgm:cxn modelId="{B1C34D98-1DD0-4B85-B03D-41A957A5D6CA}" type="presOf" srcId="{CCFC0380-ADD5-43BE-8A4D-C2B75723F766}" destId="{800750F6-0221-4990-B3CC-E7F5D4A05B69}" srcOrd="0" destOrd="0" presId="urn:microsoft.com/office/officeart/2005/8/layout/list1"/>
    <dgm:cxn modelId="{7A527881-D999-41E3-A068-1C022F51BBF5}" srcId="{16F1EEB0-8DAA-4CFB-8119-BD14944CB2FC}" destId="{5CCFF3F5-4ED9-4D71-AD42-04430F1263C9}" srcOrd="0" destOrd="0" parTransId="{EA155CB5-F956-42C8-A578-BB6346486A9E}" sibTransId="{15C36B66-A489-42D5-B27B-D81907A3B492}"/>
    <dgm:cxn modelId="{A9A66BC3-1E1D-4E63-AA07-9EFD080994DF}" srcId="{51C2AC22-625F-4863-AEEB-5ABCA54BED89}" destId="{C32F433A-BD77-4A22-B6AE-81ECD91A74E5}" srcOrd="0" destOrd="0" parTransId="{038A41EB-8215-409A-9B78-C83A86B6B235}" sibTransId="{4DE30E7F-944F-4365-B320-4073596663EF}"/>
    <dgm:cxn modelId="{6FCB830B-E162-4F9A-94EC-3D865909791D}" type="presOf" srcId="{4532B5B3-B12F-4DBC-AA53-5478B6506025}" destId="{500C2841-0EE5-4FF6-9C6B-034A3F09419F}" srcOrd="0" destOrd="2" presId="urn:microsoft.com/office/officeart/2005/8/layout/list1"/>
    <dgm:cxn modelId="{42FC429D-0856-449C-9EE4-9D908D4258D3}" srcId="{4F66697B-77C7-4232-88CE-91F296DC72EC}" destId="{16F1EEB0-8DAA-4CFB-8119-BD14944CB2FC}" srcOrd="2" destOrd="0" parTransId="{4872670E-9293-4624-98A2-21EF57A75F6C}" sibTransId="{225D343F-E066-4E70-84E8-B801E843FD64}"/>
    <dgm:cxn modelId="{7BE3D5BE-29DC-4394-88DF-75EBDF202BD1}" srcId="{16F1EEB0-8DAA-4CFB-8119-BD14944CB2FC}" destId="{398646B2-0DF3-408F-9B3A-8BA869031643}" srcOrd="2" destOrd="0" parTransId="{D57FDB04-A3A5-4C61-BF14-3D3B16CBCF4D}" sibTransId="{21C84DA5-547A-4D43-98B9-361B800C3A76}"/>
    <dgm:cxn modelId="{0E9C2AAE-C19C-4982-A70F-F5E5DA5E4284}" type="presOf" srcId="{16F1EEB0-8DAA-4CFB-8119-BD14944CB2FC}" destId="{3556AECE-6687-4063-9B4D-E5A8D057C6BE}" srcOrd="0" destOrd="0" presId="urn:microsoft.com/office/officeart/2005/8/layout/list1"/>
    <dgm:cxn modelId="{FFAD666D-6629-4B82-B152-20FE90AFD783}" srcId="{16F1EEB0-8DAA-4CFB-8119-BD14944CB2FC}" destId="{D4C89EDB-E138-4AB0-8BEC-87255A9BC196}" srcOrd="1" destOrd="0" parTransId="{C1799108-68AD-4C21-904E-527303EFAD75}" sibTransId="{FC3A47AA-78B2-479E-AD52-A1C2458235DB}"/>
    <dgm:cxn modelId="{8148ACA7-4D72-4DFD-9C15-1B88B7231953}" type="presOf" srcId="{51C2AC22-625F-4863-AEEB-5ABCA54BED89}" destId="{BC3B3445-EF2A-4B70-9D94-C9082B6A3918}" srcOrd="0" destOrd="0" presId="urn:microsoft.com/office/officeart/2005/8/layout/list1"/>
    <dgm:cxn modelId="{2D801A69-042C-471C-9568-3E84F457B1B5}" type="presParOf" srcId="{470108B5-8862-4255-97C5-58D75A9A90C6}" destId="{37EF459B-0C49-4523-95B4-D3E6B40D90D3}" srcOrd="0" destOrd="0" presId="urn:microsoft.com/office/officeart/2005/8/layout/list1"/>
    <dgm:cxn modelId="{0B03AB96-EE2D-4996-A057-2454F36A4B29}" type="presParOf" srcId="{37EF459B-0C49-4523-95B4-D3E6B40D90D3}" destId="{BC3B3445-EF2A-4B70-9D94-C9082B6A3918}" srcOrd="0" destOrd="0" presId="urn:microsoft.com/office/officeart/2005/8/layout/list1"/>
    <dgm:cxn modelId="{712DC083-0616-48E9-AC25-D457B04792B2}" type="presParOf" srcId="{37EF459B-0C49-4523-95B4-D3E6B40D90D3}" destId="{CAD7E336-1EF1-42BB-8BAC-F8A3E4C01C59}" srcOrd="1" destOrd="0" presId="urn:microsoft.com/office/officeart/2005/8/layout/list1"/>
    <dgm:cxn modelId="{916A8DFF-2C06-4BC7-BB7D-502A1E097F47}" type="presParOf" srcId="{470108B5-8862-4255-97C5-58D75A9A90C6}" destId="{8292BD4C-CEBD-46C3-998C-B74545861469}" srcOrd="1" destOrd="0" presId="urn:microsoft.com/office/officeart/2005/8/layout/list1"/>
    <dgm:cxn modelId="{0E392604-0312-47C1-B840-3FB32E93387F}" type="presParOf" srcId="{470108B5-8862-4255-97C5-58D75A9A90C6}" destId="{500C2841-0EE5-4FF6-9C6B-034A3F09419F}" srcOrd="2" destOrd="0" presId="urn:microsoft.com/office/officeart/2005/8/layout/list1"/>
    <dgm:cxn modelId="{5ABEA575-CEAC-42D4-BE7B-2635E00F0CCF}" type="presParOf" srcId="{470108B5-8862-4255-97C5-58D75A9A90C6}" destId="{7152D2E6-072B-488F-945F-ECE19047B8F4}" srcOrd="3" destOrd="0" presId="urn:microsoft.com/office/officeart/2005/8/layout/list1"/>
    <dgm:cxn modelId="{74E2A5BB-7BB6-4F23-B8A7-139DD164814C}" type="presParOf" srcId="{470108B5-8862-4255-97C5-58D75A9A90C6}" destId="{3A5AE884-E4BD-4950-8CF0-2BCB2053E8DB}" srcOrd="4" destOrd="0" presId="urn:microsoft.com/office/officeart/2005/8/layout/list1"/>
    <dgm:cxn modelId="{830DBBD8-FF27-421E-A17A-1E00D1CB4A52}" type="presParOf" srcId="{3A5AE884-E4BD-4950-8CF0-2BCB2053E8DB}" destId="{800750F6-0221-4990-B3CC-E7F5D4A05B69}" srcOrd="0" destOrd="0" presId="urn:microsoft.com/office/officeart/2005/8/layout/list1"/>
    <dgm:cxn modelId="{4E39EC50-0BEF-4D92-86F3-7691FC5360BA}" type="presParOf" srcId="{3A5AE884-E4BD-4950-8CF0-2BCB2053E8DB}" destId="{8738FB88-5319-4F73-AD36-AB394577559F}" srcOrd="1" destOrd="0" presId="urn:microsoft.com/office/officeart/2005/8/layout/list1"/>
    <dgm:cxn modelId="{969E36A6-79D6-47F6-B5A0-BF460E61BBAA}" type="presParOf" srcId="{470108B5-8862-4255-97C5-58D75A9A90C6}" destId="{817B1AB0-1B69-4CAE-A03A-4BFEC6B2E920}" srcOrd="5" destOrd="0" presId="urn:microsoft.com/office/officeart/2005/8/layout/list1"/>
    <dgm:cxn modelId="{29EA283F-01F2-45F3-85EF-F026417705C3}" type="presParOf" srcId="{470108B5-8862-4255-97C5-58D75A9A90C6}" destId="{3F27133E-8372-4AD9-B10F-8E147893B4D6}" srcOrd="6" destOrd="0" presId="urn:microsoft.com/office/officeart/2005/8/layout/list1"/>
    <dgm:cxn modelId="{BD91DEF1-40BE-49C0-92F5-F4ED2B38173A}" type="presParOf" srcId="{470108B5-8862-4255-97C5-58D75A9A90C6}" destId="{7C47EC1C-BC42-48A5-95A5-28FEA31F379E}" srcOrd="7" destOrd="0" presId="urn:microsoft.com/office/officeart/2005/8/layout/list1"/>
    <dgm:cxn modelId="{353D092F-9EFD-4153-A8CC-A05443550F96}" type="presParOf" srcId="{470108B5-8862-4255-97C5-58D75A9A90C6}" destId="{4881B7C5-08CA-49F2-AB39-A3ACAF055AF8}" srcOrd="8" destOrd="0" presId="urn:microsoft.com/office/officeart/2005/8/layout/list1"/>
    <dgm:cxn modelId="{D01737EA-ECFD-4840-AD7B-5B3D68659EC7}" type="presParOf" srcId="{4881B7C5-08CA-49F2-AB39-A3ACAF055AF8}" destId="{3556AECE-6687-4063-9B4D-E5A8D057C6BE}" srcOrd="0" destOrd="0" presId="urn:microsoft.com/office/officeart/2005/8/layout/list1"/>
    <dgm:cxn modelId="{E05632D3-6D3E-49D8-A22B-AF6ED974578E}" type="presParOf" srcId="{4881B7C5-08CA-49F2-AB39-A3ACAF055AF8}" destId="{E2667FF3-6749-4B8F-A316-17DD1E8A66C5}" srcOrd="1" destOrd="0" presId="urn:microsoft.com/office/officeart/2005/8/layout/list1"/>
    <dgm:cxn modelId="{8F2BAFF4-8CDB-4853-8949-35B99B941C75}" type="presParOf" srcId="{470108B5-8862-4255-97C5-58D75A9A90C6}" destId="{919B7B5E-D953-41AD-905C-92C3EE7C099C}" srcOrd="9" destOrd="0" presId="urn:microsoft.com/office/officeart/2005/8/layout/list1"/>
    <dgm:cxn modelId="{C3BF5CE6-0CFD-4204-8B76-14CF65D0D83E}" type="presParOf" srcId="{470108B5-8862-4255-97C5-58D75A9A90C6}" destId="{81D281D8-9587-4BB6-B450-694588F0AC8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848691-D8CE-4CB5-BA55-D622B64955E6}">
      <dsp:nvSpPr>
        <dsp:cNvPr id="0" name=""/>
        <dsp:cNvSpPr/>
      </dsp:nvSpPr>
      <dsp:spPr>
        <a:xfrm>
          <a:off x="0" y="401905"/>
          <a:ext cx="6792416" cy="1304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7167" tIns="479044" rIns="52716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300" kern="1200" dirty="0" smtClean="0"/>
            <a:t>Fomentar la empleabilidad, la inclusión social y la igualdad entre hombres y mujeres</a:t>
          </a:r>
          <a:endParaRPr lang="es-ES" sz="2300" kern="1200" dirty="0"/>
        </a:p>
      </dsp:txBody>
      <dsp:txXfrm>
        <a:off x="0" y="401905"/>
        <a:ext cx="6792416" cy="1304100"/>
      </dsp:txXfrm>
    </dsp:sp>
    <dsp:sp modelId="{A1E02F49-00F6-405E-9B04-3CF99CFA2BE5}">
      <dsp:nvSpPr>
        <dsp:cNvPr id="0" name=""/>
        <dsp:cNvSpPr/>
      </dsp:nvSpPr>
      <dsp:spPr>
        <a:xfrm>
          <a:off x="339620" y="62425"/>
          <a:ext cx="4754691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716" tIns="0" rIns="17971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/>
            <a:t>Eje 2</a:t>
          </a:r>
          <a:endParaRPr lang="es-ES" sz="2800" b="1" kern="1200" dirty="0"/>
        </a:p>
      </dsp:txBody>
      <dsp:txXfrm>
        <a:off x="372764" y="95569"/>
        <a:ext cx="4688403" cy="612672"/>
      </dsp:txXfrm>
    </dsp:sp>
    <dsp:sp modelId="{14F2BE7C-9BE4-4EC7-92ED-F9F5A38175A3}">
      <dsp:nvSpPr>
        <dsp:cNvPr id="0" name=""/>
        <dsp:cNvSpPr/>
      </dsp:nvSpPr>
      <dsp:spPr>
        <a:xfrm>
          <a:off x="0" y="2169685"/>
          <a:ext cx="6792416" cy="2608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7167" tIns="479044" rIns="52716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300" kern="1200" smtClean="0"/>
            <a:t>Vías de integración y reintegración en el mundo laboral de las personas desfavorecidas; lucha contra la discriminación en el acceso al mercado laboral y en la evolución en él y fomento de la aceptación de la diversidad en el lugar de trabajo</a:t>
          </a:r>
          <a:endParaRPr lang="es-ES" sz="2300" kern="1200"/>
        </a:p>
      </dsp:txBody>
      <dsp:txXfrm>
        <a:off x="0" y="2169685"/>
        <a:ext cx="6792416" cy="2608200"/>
      </dsp:txXfrm>
    </dsp:sp>
    <dsp:sp modelId="{682F40A0-EB16-4679-BE57-EFEF7E378F3C}">
      <dsp:nvSpPr>
        <dsp:cNvPr id="0" name=""/>
        <dsp:cNvSpPr/>
      </dsp:nvSpPr>
      <dsp:spPr>
        <a:xfrm>
          <a:off x="339620" y="1830205"/>
          <a:ext cx="4754691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716" tIns="0" rIns="17971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/>
            <a:t>Tema prioritario 71 </a:t>
          </a:r>
          <a:endParaRPr lang="es-ES" sz="2800" b="1" kern="1200" dirty="0"/>
        </a:p>
      </dsp:txBody>
      <dsp:txXfrm>
        <a:off x="372764" y="1863349"/>
        <a:ext cx="4688403" cy="612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550DE-89BA-42F3-8723-4B078CF20F15}" type="datetimeFigureOut">
              <a:rPr lang="es-ES" smtClean="0"/>
              <a:t>28/10/2014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94D02-E8BF-402F-98BF-539110444A0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2951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B94A-31A5-44B5-A868-096F397FA47E}" type="datetimeFigureOut">
              <a:rPr lang="es-ES" smtClean="0"/>
              <a:t>28/10/2014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1099-68ED-4B2F-9908-EB6F40BFE38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3575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B94A-31A5-44B5-A868-096F397FA47E}" type="datetimeFigureOut">
              <a:rPr lang="es-ES" smtClean="0"/>
              <a:t>28/10/2014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1099-68ED-4B2F-9908-EB6F40BFE38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6846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B94A-31A5-44B5-A868-096F397FA47E}" type="datetimeFigureOut">
              <a:rPr lang="es-ES" smtClean="0"/>
              <a:t>28/10/2014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1099-68ED-4B2F-9908-EB6F40BFE38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0996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B94A-31A5-44B5-A868-096F397FA47E}" type="datetimeFigureOut">
              <a:rPr lang="es-ES" smtClean="0"/>
              <a:t>28/10/2014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1099-68ED-4B2F-9908-EB6F40BFE38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9150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B94A-31A5-44B5-A868-096F397FA47E}" type="datetimeFigureOut">
              <a:rPr lang="es-ES" smtClean="0"/>
              <a:t>28/10/2014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1099-68ED-4B2F-9908-EB6F40BFE38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247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B94A-31A5-44B5-A868-096F397FA47E}" type="datetimeFigureOut">
              <a:rPr lang="es-ES" smtClean="0"/>
              <a:t>28/10/2014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1099-68ED-4B2F-9908-EB6F40BFE38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4057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B94A-31A5-44B5-A868-096F397FA47E}" type="datetimeFigureOut">
              <a:rPr lang="es-ES" smtClean="0"/>
              <a:t>28/10/2014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1099-68ED-4B2F-9908-EB6F40BFE38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9765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B94A-31A5-44B5-A868-096F397FA47E}" type="datetimeFigureOut">
              <a:rPr lang="es-ES" smtClean="0"/>
              <a:t>28/10/2014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1099-68ED-4B2F-9908-EB6F40BFE38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6164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B94A-31A5-44B5-A868-096F397FA47E}" type="datetimeFigureOut">
              <a:rPr lang="es-ES" smtClean="0"/>
              <a:t>28/10/2014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1099-68ED-4B2F-9908-EB6F40BFE38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46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B94A-31A5-44B5-A868-096F397FA47E}" type="datetimeFigureOut">
              <a:rPr lang="es-ES" smtClean="0"/>
              <a:t>28/10/2014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1099-68ED-4B2F-9908-EB6F40BFE38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6042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B94A-31A5-44B5-A868-096F397FA47E}" type="datetimeFigureOut">
              <a:rPr lang="es-ES" smtClean="0"/>
              <a:t>28/10/2014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1099-68ED-4B2F-9908-EB6F40BFE38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681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7B94A-31A5-44B5-A868-096F397FA47E}" type="datetimeFigureOut">
              <a:rPr lang="es-ES" smtClean="0"/>
              <a:t>28/10/2014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01099-68ED-4B2F-9908-EB6F40BFE38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162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image" Target="../media/image2.jpeg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/>
        </p:nvSpPr>
        <p:spPr>
          <a:xfrm>
            <a:off x="560700" y="270956"/>
            <a:ext cx="34352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a typeface="標楷體" pitchFamily="65" charset="-120"/>
                <a:cs typeface="Tahoma" pitchFamily="34" charset="0"/>
              </a:rPr>
              <a:t>PROGRAMA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標楷體" pitchFamily="65" charset="-120"/>
                <a:cs typeface="Tahoma" pitchFamily="34" charset="0"/>
              </a:rPr>
              <a:t>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a typeface="標楷體" pitchFamily="65" charset="-120"/>
                <a:cs typeface="Tahoma" pitchFamily="34" charset="0"/>
              </a:rPr>
              <a:t>MENTOR</a:t>
            </a:r>
            <a:endParaRPr lang="es-E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4" name="Group 2"/>
          <p:cNvGrpSpPr>
            <a:grpSpLocks noChangeAspect="1"/>
          </p:cNvGrpSpPr>
          <p:nvPr/>
        </p:nvGrpSpPr>
        <p:grpSpPr bwMode="auto">
          <a:xfrm>
            <a:off x="7419151" y="292104"/>
            <a:ext cx="1617345" cy="945833"/>
            <a:chOff x="7020" y="-356"/>
            <a:chExt cx="2830" cy="1653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16" y="-356"/>
              <a:ext cx="1838" cy="10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5" name="Text Box 4"/>
            <p:cNvSpPr txBox="1">
              <a:spLocks noChangeArrowheads="1"/>
            </p:cNvSpPr>
            <p:nvPr/>
          </p:nvSpPr>
          <p:spPr bwMode="auto">
            <a:xfrm>
              <a:off x="7020" y="654"/>
              <a:ext cx="2830" cy="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s-ES" altLang="es-E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FONDO SOCIAL EROPEO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t-BR" altLang="es-E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“El FSE </a:t>
              </a:r>
              <a:r>
                <a:rPr kumimoji="0" lang="pt-BR" altLang="es-ES" sz="7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invierte</a:t>
              </a:r>
              <a:r>
                <a:rPr kumimoji="0" lang="pt-BR" altLang="es-E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 em tu futuro”</a:t>
              </a:r>
              <a:endParaRPr kumimoji="0" lang="es-ES" alt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029" name="Picture 5" descr="Logo_dirección_xeral_familia_inclusió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1515"/>
            <a:ext cx="1960562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4202410549"/>
              </p:ext>
            </p:extLst>
          </p:nvPr>
        </p:nvGraphicFramePr>
        <p:xfrm>
          <a:off x="1524000" y="1397000"/>
          <a:ext cx="6792416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91379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57572881"/>
              </p:ext>
            </p:extLst>
          </p:nvPr>
        </p:nvGraphicFramePr>
        <p:xfrm>
          <a:off x="560700" y="980728"/>
          <a:ext cx="3867284" cy="1548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1756038968"/>
              </p:ext>
            </p:extLst>
          </p:nvPr>
        </p:nvGraphicFramePr>
        <p:xfrm>
          <a:off x="4628898" y="1052736"/>
          <a:ext cx="4263582" cy="5603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3" name="12 Rectángulo"/>
          <p:cNvSpPr/>
          <p:nvPr/>
        </p:nvSpPr>
        <p:spPr>
          <a:xfrm>
            <a:off x="560700" y="270956"/>
            <a:ext cx="34352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a typeface="標楷體" pitchFamily="65" charset="-120"/>
                <a:cs typeface="Tahoma" pitchFamily="34" charset="0"/>
              </a:rPr>
              <a:t>PROGRAMA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標楷體" pitchFamily="65" charset="-120"/>
                <a:cs typeface="Tahoma" pitchFamily="34" charset="0"/>
              </a:rPr>
              <a:t>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a typeface="標楷體" pitchFamily="65" charset="-120"/>
                <a:cs typeface="Tahoma" pitchFamily="34" charset="0"/>
              </a:rPr>
              <a:t>MENTOR</a:t>
            </a:r>
            <a:endParaRPr lang="es-E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4" name="Group 2"/>
          <p:cNvGrpSpPr>
            <a:grpSpLocks noChangeAspect="1"/>
          </p:cNvGrpSpPr>
          <p:nvPr/>
        </p:nvGrpSpPr>
        <p:grpSpPr bwMode="auto">
          <a:xfrm>
            <a:off x="7419151" y="292104"/>
            <a:ext cx="1617345" cy="945833"/>
            <a:chOff x="7020" y="-356"/>
            <a:chExt cx="2830" cy="1653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16" y="-356"/>
              <a:ext cx="1838" cy="10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5" name="Text Box 4"/>
            <p:cNvSpPr txBox="1">
              <a:spLocks noChangeArrowheads="1"/>
            </p:cNvSpPr>
            <p:nvPr/>
          </p:nvSpPr>
          <p:spPr bwMode="auto">
            <a:xfrm>
              <a:off x="7020" y="654"/>
              <a:ext cx="2830" cy="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s-ES" altLang="es-E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FONDO SOCIAL EROPEO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t-BR" altLang="es-E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“El FSE </a:t>
              </a:r>
              <a:r>
                <a:rPr lang="pt-BR" altLang="es-ES" sz="7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in</a:t>
              </a:r>
              <a:r>
                <a:rPr kumimoji="0" lang="pt-BR" altLang="es-ES" sz="7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vierte</a:t>
              </a:r>
              <a:r>
                <a:rPr kumimoji="0" lang="pt-BR" altLang="es-E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pt-BR" altLang="es-ES" sz="7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en</a:t>
              </a:r>
              <a:r>
                <a:rPr kumimoji="0" lang="pt-BR" altLang="es-E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tu futuro”</a:t>
              </a:r>
              <a:endParaRPr kumimoji="0" lang="es-ES" alt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029" name="Picture 5" descr="Logo_dirección_xeral_familia_inclusió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97958"/>
            <a:ext cx="1960562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560700" y="2708920"/>
            <a:ext cx="3867284" cy="237626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61 % hombres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dirty="0" smtClean="0"/>
              <a:t>21 % inmigrantes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dirty="0" smtClean="0"/>
              <a:t>Baja formación (97 % nivel básico)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Escaso apoyo familiar y social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Bajas habilidades sociales y comunicativas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Estigmas y prejuicios</a:t>
            </a:r>
          </a:p>
        </p:txBody>
      </p:sp>
      <p:sp>
        <p:nvSpPr>
          <p:cNvPr id="3" name="2 Pentágono"/>
          <p:cNvSpPr/>
          <p:nvPr/>
        </p:nvSpPr>
        <p:spPr>
          <a:xfrm rot="5400000">
            <a:off x="3030711" y="1815703"/>
            <a:ext cx="605730" cy="1756768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s-ES" sz="2200" b="1" dirty="0" smtClean="0">
                <a:solidFill>
                  <a:schemeClr val="accent1">
                    <a:lumMod val="75000"/>
                  </a:schemeClr>
                </a:solidFill>
              </a:rPr>
              <a:t>Perfil</a:t>
            </a:r>
            <a:endParaRPr lang="es-ES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7" name="16 Grupo"/>
          <p:cNvGrpSpPr/>
          <p:nvPr/>
        </p:nvGrpSpPr>
        <p:grpSpPr>
          <a:xfrm>
            <a:off x="535951" y="5548403"/>
            <a:ext cx="3892033" cy="1048949"/>
            <a:chOff x="0" y="574015"/>
            <a:chExt cx="4248472" cy="1048949"/>
          </a:xfrm>
        </p:grpSpPr>
        <p:sp>
          <p:nvSpPr>
            <p:cNvPr id="21" name="20 Rectángulo"/>
            <p:cNvSpPr/>
            <p:nvPr/>
          </p:nvSpPr>
          <p:spPr>
            <a:xfrm>
              <a:off x="0" y="574015"/>
              <a:ext cx="4248472" cy="1048949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21 Rectángulo"/>
            <p:cNvSpPr/>
            <p:nvPr/>
          </p:nvSpPr>
          <p:spPr>
            <a:xfrm>
              <a:off x="0" y="574015"/>
              <a:ext cx="4248472" cy="10489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29729" tIns="354076" rIns="329729" bIns="120904" numCol="1" spcCol="1270" anchor="t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kern="1200" dirty="0" smtClean="0"/>
                <a:t>Inserción socio-laboral</a:t>
              </a:r>
              <a:endParaRPr lang="es-ES" kern="1200" dirty="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kern="1200" dirty="0" smtClean="0"/>
                <a:t>Autonomía personal</a:t>
              </a:r>
              <a:endParaRPr lang="es-ES" kern="1200" dirty="0"/>
            </a:p>
          </p:txBody>
        </p:sp>
      </p:grpSp>
      <p:grpSp>
        <p:nvGrpSpPr>
          <p:cNvPr id="18" name="17 Grupo"/>
          <p:cNvGrpSpPr/>
          <p:nvPr/>
        </p:nvGrpSpPr>
        <p:grpSpPr>
          <a:xfrm>
            <a:off x="748374" y="5273904"/>
            <a:ext cx="2825234" cy="531360"/>
            <a:chOff x="212423" y="362459"/>
            <a:chExt cx="2973930" cy="531360"/>
          </a:xfrm>
        </p:grpSpPr>
        <p:sp>
          <p:nvSpPr>
            <p:cNvPr id="19" name="18 Rectángulo redondeado"/>
            <p:cNvSpPr/>
            <p:nvPr/>
          </p:nvSpPr>
          <p:spPr>
            <a:xfrm>
              <a:off x="212423" y="362459"/>
              <a:ext cx="2973930" cy="5313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19 Rectángulo"/>
            <p:cNvSpPr/>
            <p:nvPr/>
          </p:nvSpPr>
          <p:spPr>
            <a:xfrm>
              <a:off x="238362" y="388398"/>
              <a:ext cx="2922052" cy="4794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2407" tIns="0" rIns="112407" bIns="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200" b="1" kern="1200" dirty="0" smtClean="0"/>
                <a:t>Objetivo</a:t>
              </a:r>
              <a:endParaRPr lang="es-ES" sz="2200" b="1" kern="1200" dirty="0"/>
            </a:p>
          </p:txBody>
        </p:sp>
      </p:grpSp>
      <p:sp>
        <p:nvSpPr>
          <p:cNvPr id="16" name="15 Flecha curvada hacia la izquierda"/>
          <p:cNvSpPr/>
          <p:nvPr/>
        </p:nvSpPr>
        <p:spPr>
          <a:xfrm>
            <a:off x="3404950" y="5939254"/>
            <a:ext cx="288032" cy="43204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252283" y="5602014"/>
            <a:ext cx="25007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0" indent="-285750">
              <a:buSzPct val="120000"/>
              <a:buFont typeface="Arial" panose="020B0604020202020204" pitchFamily="34" charset="0"/>
              <a:buChar char="•"/>
            </a:pPr>
            <a:r>
              <a:rPr lang="es-ES" dirty="0" smtClean="0"/>
              <a:t>Voluntariado social</a:t>
            </a:r>
          </a:p>
          <a:p>
            <a:pPr marL="285750" lvl="0" indent="-285750">
              <a:buSzPct val="120000"/>
              <a:buFont typeface="Arial" panose="020B0604020202020204" pitchFamily="34" charset="0"/>
              <a:buChar char="•"/>
            </a:pPr>
            <a:r>
              <a:rPr lang="es-ES" dirty="0" smtClean="0"/>
              <a:t>Gobernanza</a:t>
            </a:r>
          </a:p>
          <a:p>
            <a:pPr marL="285750" lvl="0" indent="-285750">
              <a:buSzPct val="120000"/>
              <a:buFont typeface="Arial" panose="020B0604020202020204" pitchFamily="34" charset="0"/>
              <a:buChar char="•"/>
            </a:pPr>
            <a:r>
              <a:rPr lang="es-ES" dirty="0" smtClean="0"/>
              <a:t>Master emancipación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58199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180</Words>
  <Application>Microsoft Office PowerPoint</Application>
  <PresentationFormat>On-screen Show (4:3)</PresentationFormat>
  <Paragraphs>39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標楷體</vt:lpstr>
      <vt:lpstr>Arial</vt:lpstr>
      <vt:lpstr>Calibri</vt:lpstr>
      <vt:lpstr>Tahoma</vt:lpstr>
      <vt:lpstr>Tema de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CMO</cp:lastModifiedBy>
  <cp:revision>8</cp:revision>
  <dcterms:created xsi:type="dcterms:W3CDTF">2014-09-18T21:29:20Z</dcterms:created>
  <dcterms:modified xsi:type="dcterms:W3CDTF">2014-10-28T10:04:51Z</dcterms:modified>
</cp:coreProperties>
</file>